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FE12-8AD9-42E9-8488-40D48C405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6C74B-0CE0-4336-9438-7EEA33316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433E5-3C63-4533-8FE5-6AAC076C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43F0D-6167-42FE-8B79-B231E3C0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FC8E-78AB-46D4-A8DF-28052743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5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2EAE-48FF-4703-97C0-39BE7CF6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6F9CF-3684-40A5-A08C-CD48086C4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EBF4-D537-41EF-8FEE-BFF04F724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AE18D-375E-47DE-B717-6275CFEF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72F71-0218-48B4-810A-4A840575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5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1086E-980C-40CE-8C0E-D3C239A45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2F5D4-BF9E-469A-BCAA-C5F4CB5DF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83829-E854-4A22-84A7-F46499AC6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93DAC-9275-4134-8CDA-52CA0DCF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B655A-CF61-4879-9501-E13BDCA38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1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07BB-54A5-472D-B9F6-FE37702E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B4BD-3AA8-4DC3-BED2-26E027738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BC4DA-ABBD-4419-BB37-1DF30DAE8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CD87-81B3-4899-AE44-B191A31E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71F1A-0AA0-4BE4-A520-477D5BE4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4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CFD2-DF7F-4B00-A06F-FD7929DBC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E6392-18EB-45AD-8B0C-B7D9EF0C5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E912B-B87E-4198-A101-0F66B788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46FDC-519F-4C07-A284-99086394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AAFD0-CF3D-4683-836C-F71CA42B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1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D893-A6A5-4853-BA8E-4B79C16A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7CC1-C6B8-4A7B-A126-59AB2B673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F044D-1E5D-48D0-849F-9B62AB89B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D7697-5D94-46DC-80A9-BE101C1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61820-C861-46DB-880A-30FFC660D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A3839-7954-4305-981E-7C81D9E9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0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8B5BD-5F49-48DB-AE7B-15CD705C6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656C0-9953-4433-9B90-9C8D8211F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A9D50-D4EA-457F-B978-4AA67753F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92DBD-7FC9-49C6-91F8-BA7F7842B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9DAE0F-CEE5-4EA2-BEEC-7B2D03D28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56FCB-4CE2-400B-9BED-6201A07F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BC5CF6-2222-4607-9990-FFB456FDA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B69B0-7988-4092-8E3A-21C354E6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0922-4DF0-4780-AEA7-362CE02C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AC7C1-C04F-4E47-87A9-F0EC029B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AFEC1-A52B-42E9-9E3B-917B9FB1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D9398-F52A-4128-B235-336E2AE9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2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27F38-B4F5-4253-91C5-30DBD289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BEF1F-6A01-4183-8A3F-EB4C61A9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8BB10-DA3F-425A-9A2C-5C07E3DF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7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1AEC-EB83-442E-945A-6EA3D2F5E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22CA-19DA-4F94-930C-49346121D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CBA6D-8E03-4B75-A002-94A097784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99205-5D5C-45E9-92FD-5B553669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64129-E3A8-4BD8-AF7F-0EED52C9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FE75D-702C-4D11-ABC8-FCCE7161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1983-4F02-4EAE-8D5A-0D70E04A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BC24DA-B4B2-43E7-AC1A-804B3B7C6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E4FC4-CE15-404A-B089-A7052A2CC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786FA-F339-4E42-9432-C1F5A6223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C46F9-1031-4753-9CED-C287A53AF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71072-783C-4B45-A2E2-FC032EA1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6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12BF7-1D1E-4C5C-BED5-59B922071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03356-114E-4B7F-96D5-21147B858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247AB-F5B1-4AB0-AFC4-F193973E1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4C08-76BE-47DF-96F2-CBFEE4AE197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A2FC8-FC4E-4940-A90F-BA38AA222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ADECF-4190-4739-9AA9-893E91502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C25BE-959F-47DB-8776-A7120EA6A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pecial_wards_of_Toky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CFAB0D-E7A9-49D3-9AB4-D2F8CAE2F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9446" y="3709042"/>
            <a:ext cx="10392383" cy="1655762"/>
          </a:xfrm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</p:spPr>
        <p:txBody>
          <a:bodyPr/>
          <a:lstStyle/>
          <a:p>
            <a:r>
              <a:rPr lang="en-US" dirty="0"/>
              <a:t>                                                                        </a:t>
            </a:r>
            <a:r>
              <a:rPr lang="en-US" sz="2800" dirty="0">
                <a:solidFill>
                  <a:srgbClr val="7030A0"/>
                </a:solidFill>
              </a:rPr>
              <a:t>- </a:t>
            </a:r>
            <a:r>
              <a:rPr lang="en-US" sz="3200" dirty="0">
                <a:solidFill>
                  <a:srgbClr val="7030A0"/>
                </a:solidFill>
              </a:rPr>
              <a:t>Coursera</a:t>
            </a:r>
            <a:r>
              <a:rPr lang="en-US" sz="2800" dirty="0">
                <a:solidFill>
                  <a:srgbClr val="7030A0"/>
                </a:solidFill>
              </a:rPr>
              <a:t> Capstone Project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D03FD2-7C2A-4259-B891-2490D9F1E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5">
                    <a:lumMod val="75000"/>
                  </a:schemeClr>
                </a:solidFill>
                <a:latin typeface="Bodoni MT" panose="02070603080606020203" pitchFamily="18" charset="0"/>
              </a:rPr>
              <a:t>The Best of Tokyo</a:t>
            </a:r>
          </a:p>
        </p:txBody>
      </p:sp>
    </p:spTree>
    <p:extLst>
      <p:ext uri="{BB962C8B-B14F-4D97-AF65-F5344CB8AC3E}">
        <p14:creationId xmlns:p14="http://schemas.microsoft.com/office/powerpoint/2010/main" val="54730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979E-9E11-4CD0-90FF-AFBC28BB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visualization of the top 10 restaurants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1FFB9-9E62-4715-807C-A0D22444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C134B-D376-49F8-BC88-231A60E6DF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69343" y="2406968"/>
            <a:ext cx="5943600" cy="37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6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958C-158C-4BEA-897D-CBC029FA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one-hot encoding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BEB3-DF5E-4C06-B377-711DC4379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have more insights about each restaurant and the popularity within different districts, so we started with one-hot encoding.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5D464-CFEB-4724-A7F0-0DB487EFE7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7235" y="2616740"/>
            <a:ext cx="7570821" cy="42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51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C8E5-9AE7-41AD-9CAA-C551F40D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one-hot encoding -- Each district with its most popular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EE69E-8016-43BE-BED4-090D4F444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F645F-2C70-43BD-8CDB-4558309B8F06}"/>
              </a:ext>
            </a:extLst>
          </p:cNvPr>
          <p:cNvPicPr/>
          <p:nvPr/>
        </p:nvPicPr>
        <p:blipFill rotWithShape="1">
          <a:blip r:embed="rId2"/>
          <a:srcRect t="2312" b="51993"/>
          <a:stretch/>
        </p:blipFill>
        <p:spPr bwMode="auto">
          <a:xfrm>
            <a:off x="1537579" y="2733473"/>
            <a:ext cx="4295775" cy="2782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5ED3C5-EEB0-4944-81FE-C668734410D0}"/>
              </a:ext>
            </a:extLst>
          </p:cNvPr>
          <p:cNvPicPr/>
          <p:nvPr/>
        </p:nvPicPr>
        <p:blipFill rotWithShape="1">
          <a:blip r:embed="rId2"/>
          <a:srcRect t="51254" r="6816" b="1"/>
          <a:stretch/>
        </p:blipFill>
        <p:spPr bwMode="auto">
          <a:xfrm>
            <a:off x="6532733" y="2733473"/>
            <a:ext cx="4469250" cy="2782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BE0E31-B2B8-43C5-B9FD-2D4B7AA8ACC9}"/>
              </a:ext>
            </a:extLst>
          </p:cNvPr>
          <p:cNvSpPr txBox="1"/>
          <p:nvPr/>
        </p:nvSpPr>
        <p:spPr>
          <a:xfrm>
            <a:off x="2763466" y="5515582"/>
            <a:ext cx="117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Adachi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0C893-6661-4621-9636-2E3F164EB208}"/>
              </a:ext>
            </a:extLst>
          </p:cNvPr>
          <p:cNvSpPr txBox="1"/>
          <p:nvPr/>
        </p:nvSpPr>
        <p:spPr>
          <a:xfrm>
            <a:off x="7662965" y="5515582"/>
            <a:ext cx="117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Arakawa</a:t>
            </a:r>
          </a:p>
        </p:txBody>
      </p:sp>
    </p:spTree>
    <p:extLst>
      <p:ext uri="{BB962C8B-B14F-4D97-AF65-F5344CB8AC3E}">
        <p14:creationId xmlns:p14="http://schemas.microsoft.com/office/powerpoint/2010/main" val="213608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A508-6B90-4DA5-8C52-EB80B965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K-means clustering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7DE0AA-60F0-409E-BB66-F5AB79282ACA}"/>
              </a:ext>
            </a:extLst>
          </p:cNvPr>
          <p:cNvSpPr txBox="1">
            <a:spLocks/>
          </p:cNvSpPr>
          <p:nvPr/>
        </p:nvSpPr>
        <p:spPr>
          <a:xfrm>
            <a:off x="63391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362AE-C1FD-4AF9-AD07-D43DA343615F}"/>
              </a:ext>
            </a:extLst>
          </p:cNvPr>
          <p:cNvPicPr/>
          <p:nvPr/>
        </p:nvPicPr>
        <p:blipFill rotWithShape="1">
          <a:blip r:embed="rId2"/>
          <a:srcRect r="1225"/>
          <a:stretch/>
        </p:blipFill>
        <p:spPr>
          <a:xfrm>
            <a:off x="2005519" y="2000723"/>
            <a:ext cx="8482519" cy="35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2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70EA-A613-4243-974A-19097953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K-means clustering – Map Visualization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9DB7EC-EEB1-4F86-ACAE-0090B3F15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2486" y="2039634"/>
            <a:ext cx="4380492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96C09-DCE5-4DB7-86D2-37040DB117F1}"/>
              </a:ext>
            </a:extLst>
          </p:cNvPr>
          <p:cNvSpPr txBox="1"/>
          <p:nvPr/>
        </p:nvSpPr>
        <p:spPr>
          <a:xfrm>
            <a:off x="964659" y="1490633"/>
            <a:ext cx="389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Project the clusters on the map </a:t>
            </a:r>
          </a:p>
        </p:txBody>
      </p:sp>
    </p:spTree>
    <p:extLst>
      <p:ext uri="{BB962C8B-B14F-4D97-AF65-F5344CB8AC3E}">
        <p14:creationId xmlns:p14="http://schemas.microsoft.com/office/powerpoint/2010/main" val="265218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10CC9-9FCE-48AB-8545-0416B373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AA34-8AB0-43B2-9F15-F4434EF2C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Within all the districts, Chuo has the largest number of restaurants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Ramen restaurants enjoy the highest popularities across all the categories, followed by Japanese restaurants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From the map visualization, we can see more restaurants locates in the central Tokyo, suburb areas have relatively fewer restaurants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7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9955-E6F8-40E8-9533-591F1458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Discussions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349F4-E332-45CC-8949-3F84BAE36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foursquare API collaborates with statistical methods, like one-hot encoding and k-means clustering, enable us to have an insight about the popular restaurants in each distributes of Tokyo.  </a:t>
            </a:r>
          </a:p>
          <a:p>
            <a:endParaRPr lang="en-US" dirty="0"/>
          </a:p>
          <a:p>
            <a:r>
              <a:rPr lang="en-US" dirty="0"/>
              <a:t>The preliminary market along with Folium leaflet map facilitates good visualization, which display the location of the hotspots clearly on the map. </a:t>
            </a:r>
          </a:p>
        </p:txBody>
      </p:sp>
      <p:pic>
        <p:nvPicPr>
          <p:cNvPr id="4098" name="Picture 2" descr="Tokyo is the world's greatest city: 50 reasons why | CNN Travel">
            <a:extLst>
              <a:ext uri="{FF2B5EF4-FFF2-40B4-BE49-F238E27FC236}">
                <a16:creationId xmlns:a16="http://schemas.microsoft.com/office/drawing/2014/main" id="{AAD89659-CEF6-4ABE-B55E-863534D8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194" y="4542816"/>
            <a:ext cx="3357092" cy="214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61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1A28-310D-4463-8713-E0C21192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3774-D495-4396-9BF6-73B0972A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the Folium leaflet display with google map, so visitors can get more comprehensive results from the searching.</a:t>
            </a:r>
          </a:p>
          <a:p>
            <a:endParaRPr lang="en-US" dirty="0"/>
          </a:p>
          <a:p>
            <a:r>
              <a:rPr lang="en-US" dirty="0"/>
              <a:t>More machine learning methods can be applied on the datasets, from traditional classification and clustering methods, to the deep learning approaches, like CNN, and reinforcement learning.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6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1700-863A-4389-BE05-DD3B6034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8C6DF-16D9-4CAC-8382-CBE841244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209" y="3527966"/>
            <a:ext cx="10515600" cy="4351338"/>
          </a:xfrm>
        </p:spPr>
        <p:txBody>
          <a:bodyPr/>
          <a:lstStyle/>
          <a:p>
            <a:endParaRPr lang="en-US" dirty="0"/>
          </a:p>
          <a:p>
            <a:pPr algn="ctr"/>
            <a:endParaRPr lang="en-US" sz="50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0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1400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1A01-7F3E-40C7-BA68-660B7B74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5984C-3390-4EF2-9E3C-963134A33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27" y="1564228"/>
            <a:ext cx="8245146" cy="4642018"/>
          </a:xfrm>
        </p:spPr>
      </p:pic>
    </p:spTree>
    <p:extLst>
      <p:ext uri="{BB962C8B-B14F-4D97-AF65-F5344CB8AC3E}">
        <p14:creationId xmlns:p14="http://schemas.microsoft.com/office/powerpoint/2010/main" val="50229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289E-CC0B-4B4A-9590-B090EB26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97104-2B5D-4BE3-BF01-43BC5F249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Tokyo, the capital of japan, is one of the most desirable places people would love to visit. A trip without visiting this legendary capital city is incomplete. The cherry blossom festival and the fall foliage attract people around all around the world. </a:t>
            </a:r>
          </a:p>
          <a:p>
            <a:endParaRPr lang="en-US" dirty="0"/>
          </a:p>
        </p:txBody>
      </p:sp>
      <p:pic>
        <p:nvPicPr>
          <p:cNvPr id="5122" name="Picture 2" descr="Google Boosting its AI Research in Tokyo | by Synced | SyncedReview | Medium">
            <a:extLst>
              <a:ext uri="{FF2B5EF4-FFF2-40B4-BE49-F238E27FC236}">
                <a16:creationId xmlns:a16="http://schemas.microsoft.com/office/drawing/2014/main" id="{7D615574-8684-4200-A615-095FA949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colorTemperature colorTemp="5265"/>
                    </a14:imgEffect>
                    <a14:imgEffect>
                      <a14:brightnessContrast bright="21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449" y="3524048"/>
            <a:ext cx="4347351" cy="28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83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104A-BBCC-459A-9AFB-D01AAA59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99DF2-815F-4F9D-9AF9-2376373DC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Tokyo is also a  "battleground" for good food.  </a:t>
            </a:r>
          </a:p>
          <a:p>
            <a:endParaRPr lang="en-US" dirty="0"/>
          </a:p>
          <a:p>
            <a:r>
              <a:rPr lang="en-US" dirty="0"/>
              <a:t>ramen </a:t>
            </a:r>
          </a:p>
          <a:p>
            <a:r>
              <a:rPr lang="en-US" dirty="0" err="1"/>
              <a:t>edomae-zushi</a:t>
            </a:r>
            <a:r>
              <a:rPr lang="en-US" dirty="0"/>
              <a:t> </a:t>
            </a:r>
          </a:p>
          <a:p>
            <a:r>
              <a:rPr lang="en-US" dirty="0" err="1"/>
              <a:t>monjayaki</a:t>
            </a:r>
            <a:r>
              <a:rPr lang="en-US" dirty="0"/>
              <a:t> </a:t>
            </a:r>
          </a:p>
          <a:p>
            <a:r>
              <a:rPr lang="en-US" dirty="0" err="1"/>
              <a:t>unaju</a:t>
            </a:r>
            <a:endParaRPr lang="en-US" dirty="0"/>
          </a:p>
        </p:txBody>
      </p:sp>
      <p:pic>
        <p:nvPicPr>
          <p:cNvPr id="2052" name="Picture 4" descr="10 Must Go Restaurants In Tokyo, Japan – From Ichiran Ramen, Sushi Dai  (Which Reopened), To Maisen Tonkatsu – DanielFoodDiary.com">
            <a:extLst>
              <a:ext uri="{FF2B5EF4-FFF2-40B4-BE49-F238E27FC236}">
                <a16:creationId xmlns:a16="http://schemas.microsoft.com/office/drawing/2014/main" id="{74F41896-507E-4693-B3FE-75AAD381F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739" y="2380994"/>
            <a:ext cx="652700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528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A081-93B2-4BC1-9FB4-6BA21864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BDF8D-F65F-48C0-9CEF-9BF40345C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Explore Tokyo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600" dirty="0"/>
              <a:t>have an insight of districts and restaurants across Tokyo cities</a:t>
            </a:r>
          </a:p>
          <a:p>
            <a:pPr marL="1028700" lvl="1" indent="-571500">
              <a:buFont typeface="+mj-lt"/>
              <a:buAutoNum type="romanUcPeriod"/>
            </a:pPr>
            <a:endParaRPr lang="en-US" sz="2600" dirty="0"/>
          </a:p>
          <a:p>
            <a:pPr marL="1028700" lvl="1" indent="-571500">
              <a:buFont typeface="+mj-lt"/>
              <a:buAutoNum type="romanUcPeriod"/>
            </a:pPr>
            <a:r>
              <a:rPr lang="en-US" sz="2600" dirty="0"/>
              <a:t>help visitors quickly locate and choose the place to visit and enjoy a nice meal.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E781-56D0-4677-B3FF-97681A2B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61656-2A85-4783-8CF7-386915732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Location Data:</a:t>
            </a:r>
          </a:p>
          <a:p>
            <a:pPr lvl="1"/>
            <a:r>
              <a:rPr lang="en-US" dirty="0"/>
              <a:t> Foursquare location information to retrieve the raw data</a:t>
            </a:r>
          </a:p>
          <a:p>
            <a:pPr lvl="1"/>
            <a:r>
              <a:rPr lang="en-US" dirty="0"/>
              <a:t> Link:  </a:t>
            </a:r>
            <a:r>
              <a:rPr lang="en-US" u="sng" dirty="0">
                <a:hlinkClick r:id="rId2"/>
              </a:rPr>
              <a:t>https://en.wikipedia.org/wiki/Special_wards_of_Tokyo</a:t>
            </a:r>
            <a:endParaRPr lang="en-US" u="sng" dirty="0"/>
          </a:p>
          <a:p>
            <a:pPr lvl="1"/>
            <a:r>
              <a:rPr lang="en-US" dirty="0"/>
              <a:t>A list of special wards table from the Wikipedia</a:t>
            </a:r>
          </a:p>
          <a:p>
            <a:pPr lvl="2"/>
            <a:r>
              <a:rPr lang="en-US" dirty="0"/>
              <a:t>Including the basic information of the district name, population, density, area size, which would be the base line of our analysis.</a:t>
            </a:r>
          </a:p>
          <a:p>
            <a:pPr lvl="1"/>
            <a:endParaRPr lang="en-US" u="sng" dirty="0"/>
          </a:p>
          <a:p>
            <a:pPr lvl="1"/>
            <a:endParaRPr lang="en-US" u="sng" dirty="0"/>
          </a:p>
          <a:p>
            <a:r>
              <a:rPr lang="en-US" dirty="0"/>
              <a:t>Restaurants information</a:t>
            </a:r>
          </a:p>
          <a:p>
            <a:pPr lvl="1"/>
            <a:r>
              <a:rPr lang="en-US" dirty="0"/>
              <a:t>Foursquare APIs</a:t>
            </a:r>
          </a:p>
          <a:p>
            <a:pPr lvl="1"/>
            <a:r>
              <a:rPr lang="en-US" dirty="0"/>
              <a:t>We can use the location information to filter the restaurants information for our task.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6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615C-19DC-410D-B660-AAFB0AC4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F3161-796D-49E8-854F-B3424595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statistical methods like one-hot encoding and k-means on the foursquare API, which can provide information about the popular restaurants in each distributes of Tokyo.  </a:t>
            </a:r>
          </a:p>
          <a:p>
            <a:endParaRPr lang="en-US" dirty="0"/>
          </a:p>
          <a:p>
            <a:r>
              <a:rPr lang="en-US" dirty="0"/>
              <a:t>We will further plot the information on the Folium leaflet map as a good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347421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FDFC-60C7-4083-A7DB-997A7500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24ED53-364A-4F5A-A0BF-5220ABAEA92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300" y="1527083"/>
            <a:ext cx="6463400" cy="4998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1DB7E-567E-482C-B1BD-B9C34A0866C2}"/>
              </a:ext>
            </a:extLst>
          </p:cNvPr>
          <p:cNvSpPr txBox="1"/>
          <p:nvPr/>
        </p:nvSpPr>
        <p:spPr>
          <a:xfrm>
            <a:off x="916021" y="1290578"/>
            <a:ext cx="3103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quick look</a:t>
            </a:r>
          </a:p>
        </p:txBody>
      </p:sp>
    </p:spTree>
    <p:extLst>
      <p:ext uri="{BB962C8B-B14F-4D97-AF65-F5344CB8AC3E}">
        <p14:creationId xmlns:p14="http://schemas.microsoft.com/office/powerpoint/2010/main" val="191362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09406-D716-4C02-89E1-7E237439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districts in Tokyo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53CF-E8D3-445A-B47D-52B9BA62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29CF6-1737-4212-82B6-FADC30BF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825625"/>
            <a:ext cx="59150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1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460</Words>
  <Application>Microsoft Office PowerPoint</Application>
  <PresentationFormat>Widescreen</PresentationFormat>
  <Paragraphs>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Bodoni MT</vt:lpstr>
      <vt:lpstr>Calibri</vt:lpstr>
      <vt:lpstr>Calibri Light</vt:lpstr>
      <vt:lpstr>Times New Roman</vt:lpstr>
      <vt:lpstr>Office Theme</vt:lpstr>
      <vt:lpstr>The Best of Tokyo</vt:lpstr>
      <vt:lpstr>PowerPoint Presentation</vt:lpstr>
      <vt:lpstr>Background</vt:lpstr>
      <vt:lpstr>Motivation</vt:lpstr>
      <vt:lpstr>Goal</vt:lpstr>
      <vt:lpstr>Dataset</vt:lpstr>
      <vt:lpstr>Methodology</vt:lpstr>
      <vt:lpstr>Dataset</vt:lpstr>
      <vt:lpstr>The districts in Tokyo</vt:lpstr>
      <vt:lpstr>The visualization of the top 10 restaurants categories</vt:lpstr>
      <vt:lpstr>one-hot encoding</vt:lpstr>
      <vt:lpstr>one-hot encoding -- Each district with its most popular venues</vt:lpstr>
      <vt:lpstr>K-means clustering</vt:lpstr>
      <vt:lpstr>K-means clustering – Map Visualization </vt:lpstr>
      <vt:lpstr>Conclusions</vt:lpstr>
      <vt:lpstr>Discussions 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of Tokyo</dc:title>
  <dc:creator>Minta</dc:creator>
  <cp:lastModifiedBy>Minta</cp:lastModifiedBy>
  <cp:revision>24</cp:revision>
  <dcterms:created xsi:type="dcterms:W3CDTF">2020-11-30T19:46:39Z</dcterms:created>
  <dcterms:modified xsi:type="dcterms:W3CDTF">2020-12-01T15:58:03Z</dcterms:modified>
</cp:coreProperties>
</file>